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8" r:id="rId8"/>
    <p:sldId id="263" r:id="rId9"/>
    <p:sldId id="266" r:id="rId10"/>
    <p:sldId id="269" r:id="rId11"/>
    <p:sldId id="267" r:id="rId12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8E8E8E"/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/>
    <p:restoredTop sz="94635"/>
  </p:normalViewPr>
  <p:slideViewPr>
    <p:cSldViewPr snapToGrid="0">
      <p:cViewPr varScale="1">
        <p:scale>
          <a:sx n="115" d="100"/>
          <a:sy n="115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85A6-0284-77B6-4B5A-EBCF9C694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BFBF-74DC-3BF3-F221-DC9FB6993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85B03-26CE-889D-EF93-72EF641F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571E-EB60-8831-D08F-7915C19A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DBC7-9C0C-5DC4-7B58-17DB98D0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565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5642-7255-6878-6A34-571D22A7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61218-E767-7E73-56EE-E030926A9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98048-F58B-D808-4C2E-6B31A2F5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ECCF-E601-025A-923A-1B6F888E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1B8A-B264-4DBC-AB3C-ABD43B78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3372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4C70F-E9C3-90AB-F0CD-B5FB2F7BD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76EDE-CEC5-1B6B-97FE-AEDBB4AF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683D3-0932-440B-ECBB-ACAB4320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05EA-9D54-B5DE-B95C-F2D33FDD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7E60D-8C7A-2234-1558-3AF92E7F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7672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3BC4-22D8-BC83-08DA-D91EDA67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DE51-7D3B-4E56-D4E5-7528A972B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C37C-342A-77A2-CDA7-2E0D2406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F6ED-2205-64FB-890D-E76D5FDC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F339-BD34-8A64-A183-F7F59276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182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77C6-EEBD-6530-5382-1BE17383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9BBE-B66F-CC04-0A79-651AC20D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4B17F-0FC6-7943-F78E-C69DA775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38EF4-D7C6-B542-D156-B5F5C24E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3EE0-19B1-058C-EE5E-BD608964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0601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9BDC-4FAB-8D34-41D8-32087381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4B60-F451-D8F2-4CE6-7803BE2C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1460B-29FD-B322-A2F2-208C033F0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A7FE2-5991-BD05-714B-4265371A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197DA-1D43-0FCD-DA1D-8D27D3A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F46AA-8641-0A05-8CEA-641870E4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16096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93A6-AFFE-549F-0447-262C1833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0074E-3CA1-DCCE-6F21-5ACD94A8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C4A5B-378B-3F69-9EDE-327EF9593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9A6755-69AE-CA83-E81E-EF0B7E00D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46195-E497-BC00-3D98-500346FE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6F313-1051-A61E-0731-B091D2C8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E4F07-6771-614C-43BA-3C8C9549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2DCC3-CA0C-4AC6-82E5-AECC823A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5582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9C57-7C62-F122-129F-8B45D07C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8EA2E-D7AE-B62F-EF52-8813E9A2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222B7-7B5F-665E-74F4-1E59F84A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C33D-4545-D6F4-0320-28B58CD7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2131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099D5-3DBE-5132-0A64-4378B89D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62696-BFC1-02D6-69AA-CE97E97F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9962D-D643-F536-14E9-B3B8EB3E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9276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3198-0E57-5C72-D956-2F685E4C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A866-52B7-C5C6-2B31-DC18777EA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ABB1B-3B01-2A46-37AD-274822B75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C18CA-2E53-98C9-F282-0918E044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577DB-D606-1905-8966-003A3801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E9B1F-ED9C-BBDE-57DD-07281986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5560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434B-267C-F32E-D17B-D8D9E2BE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C45B2-A934-F7C7-EF71-54280A412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96247-31C4-B9FB-9D9A-E32117906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5D01D-40DB-5ACD-85FC-3F777823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51003-9B06-3D07-EBBB-7BF0411E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378CD-868E-A443-5F47-47FF036F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1624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1A0A2-E325-1DD0-3074-30061E9B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C7330-E7F1-C1EB-7838-364CE616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4BF5-F4D9-62D5-C10C-9EAB53F3E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618732-9987-AD4A-AF8E-4B73D3E9C044}" type="datetimeFigureOut">
              <a:rPr lang="en-CL" smtClean="0"/>
              <a:t>16-10-25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2DCDE-EE51-7D93-F5E1-3F81138C1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17C34-8D42-9EF3-DAF2-A3D90F410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F0AE8-05F8-4A48-8852-7664A465846B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1760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0B4835E-7ADD-B0FC-FCB7-6096D598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33" y="270000"/>
            <a:ext cx="10617534" cy="658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C5CC87C-9540-02D7-FB2A-3E2C2C0866E9}"/>
              </a:ext>
            </a:extLst>
          </p:cNvPr>
          <p:cNvSpPr txBox="1"/>
          <p:nvPr/>
        </p:nvSpPr>
        <p:spPr>
          <a:xfrm rot="20344889">
            <a:off x="3777967" y="2426684"/>
            <a:ext cx="10919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3.69 Å</a:t>
            </a:r>
            <a:endParaRPr lang="en-C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5755FB-9857-8490-2243-F93942C9494F}"/>
              </a:ext>
            </a:extLst>
          </p:cNvPr>
          <p:cNvSpPr txBox="1"/>
          <p:nvPr/>
        </p:nvSpPr>
        <p:spPr>
          <a:xfrm>
            <a:off x="4538337" y="52670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C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AD7-6E65-3FB1-EC08-A9D6C0E0C745}"/>
              </a:ext>
            </a:extLst>
          </p:cNvPr>
          <p:cNvSpPr txBox="1"/>
          <p:nvPr/>
        </p:nvSpPr>
        <p:spPr>
          <a:xfrm>
            <a:off x="9212504" y="476627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C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77CA34-D8B1-9DAF-389D-110A1ED158C4}"/>
              </a:ext>
            </a:extLst>
          </p:cNvPr>
          <p:cNvSpPr txBox="1"/>
          <p:nvPr/>
        </p:nvSpPr>
        <p:spPr>
          <a:xfrm>
            <a:off x="8993119" y="242668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C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EBDAD3-A921-D62D-2AB3-274EF60E9B8A}"/>
              </a:ext>
            </a:extLst>
          </p:cNvPr>
          <p:cNvSpPr txBox="1"/>
          <p:nvPr/>
        </p:nvSpPr>
        <p:spPr>
          <a:xfrm>
            <a:off x="3052857" y="4012643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endParaRPr lang="en-CL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1301F3-2F68-500C-0807-00BDC847BE94}"/>
              </a:ext>
            </a:extLst>
          </p:cNvPr>
          <p:cNvSpPr txBox="1"/>
          <p:nvPr/>
        </p:nvSpPr>
        <p:spPr>
          <a:xfrm>
            <a:off x="6903062" y="4627260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endParaRPr lang="en-CL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89187-E55E-96BB-2E26-D9C642665A36}"/>
              </a:ext>
            </a:extLst>
          </p:cNvPr>
          <p:cNvSpPr txBox="1"/>
          <p:nvPr/>
        </p:nvSpPr>
        <p:spPr>
          <a:xfrm>
            <a:off x="6864544" y="2739843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endParaRPr lang="en-CL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4CE4DD-013C-7254-E845-7C156ABB6FE8}"/>
              </a:ext>
            </a:extLst>
          </p:cNvPr>
          <p:cNvSpPr txBox="1"/>
          <p:nvPr/>
        </p:nvSpPr>
        <p:spPr>
          <a:xfrm>
            <a:off x="9860626" y="3535331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endParaRPr lang="en-CL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2F83E2-E550-3FB8-17A4-06B2F646C5FD}"/>
              </a:ext>
            </a:extLst>
          </p:cNvPr>
          <p:cNvSpPr txBox="1"/>
          <p:nvPr/>
        </p:nvSpPr>
        <p:spPr>
          <a:xfrm rot="1248175">
            <a:off x="3992354" y="5252910"/>
            <a:ext cx="10919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3.69 Å</a:t>
            </a:r>
            <a:endParaRPr lang="en-C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0C1269-EF62-0897-1398-C05AF1986907}"/>
              </a:ext>
            </a:extLst>
          </p:cNvPr>
          <p:cNvSpPr txBox="1"/>
          <p:nvPr/>
        </p:nvSpPr>
        <p:spPr>
          <a:xfrm rot="19545227">
            <a:off x="8666520" y="4704203"/>
            <a:ext cx="10919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2.92 Å</a:t>
            </a:r>
            <a:endParaRPr lang="en-C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59503A-C597-62D3-EE38-A7E097BF6AD8}"/>
              </a:ext>
            </a:extLst>
          </p:cNvPr>
          <p:cNvSpPr txBox="1"/>
          <p:nvPr/>
        </p:nvSpPr>
        <p:spPr>
          <a:xfrm rot="1238611">
            <a:off x="8395129" y="2301937"/>
            <a:ext cx="10919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2.79 Å</a:t>
            </a:r>
            <a:endParaRPr lang="en-C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F16DCC-B0B9-7E58-A04F-6196BA794D5E}"/>
              </a:ext>
            </a:extLst>
          </p:cNvPr>
          <p:cNvSpPr txBox="1"/>
          <p:nvPr/>
        </p:nvSpPr>
        <p:spPr>
          <a:xfrm>
            <a:off x="6251801" y="2734461"/>
            <a:ext cx="1079142" cy="461665"/>
          </a:xfrm>
          <a:prstGeom prst="rect">
            <a:avLst/>
          </a:prstGeom>
          <a:solidFill>
            <a:srgbClr val="D2D2D2"/>
          </a:solidFill>
          <a:ln>
            <a:solidFill>
              <a:srgbClr val="D2D2D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135.5°</a:t>
            </a:r>
            <a:endParaRPr lang="en-CL" sz="2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D56377-BA86-8B9B-8FE7-A123DD5D4B8D}"/>
              </a:ext>
            </a:extLst>
          </p:cNvPr>
          <p:cNvSpPr txBox="1"/>
          <p:nvPr/>
        </p:nvSpPr>
        <p:spPr>
          <a:xfrm>
            <a:off x="2727447" y="3963709"/>
            <a:ext cx="907621" cy="461665"/>
          </a:xfrm>
          <a:prstGeom prst="rect">
            <a:avLst/>
          </a:prstGeom>
          <a:solidFill>
            <a:srgbClr val="D2D2D2"/>
          </a:solidFill>
          <a:ln>
            <a:solidFill>
              <a:srgbClr val="D2D2D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40.2°</a:t>
            </a:r>
            <a:endParaRPr lang="en-CL" sz="2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14358E-C1AA-EDED-8FF2-34C1E454A701}"/>
              </a:ext>
            </a:extLst>
          </p:cNvPr>
          <p:cNvSpPr txBox="1"/>
          <p:nvPr/>
        </p:nvSpPr>
        <p:spPr>
          <a:xfrm>
            <a:off x="6276858" y="4474679"/>
            <a:ext cx="1079142" cy="461665"/>
          </a:xfrm>
          <a:prstGeom prst="rect">
            <a:avLst/>
          </a:prstGeom>
          <a:solidFill>
            <a:srgbClr val="D2D2D2"/>
          </a:solidFill>
          <a:ln>
            <a:solidFill>
              <a:srgbClr val="D2D2D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130.3°</a:t>
            </a:r>
            <a:endParaRPr lang="en-CL" sz="2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4AC8A0-FF1F-69DE-9D97-917B0ABEA279}"/>
              </a:ext>
            </a:extLst>
          </p:cNvPr>
          <p:cNvSpPr txBox="1"/>
          <p:nvPr/>
        </p:nvSpPr>
        <p:spPr>
          <a:xfrm>
            <a:off x="9107346" y="3455067"/>
            <a:ext cx="907621" cy="461665"/>
          </a:xfrm>
          <a:prstGeom prst="rect">
            <a:avLst/>
          </a:prstGeom>
          <a:solidFill>
            <a:srgbClr val="D2D2D2"/>
          </a:solidFill>
          <a:ln>
            <a:solidFill>
              <a:srgbClr val="D2D2D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52.7°</a:t>
            </a:r>
            <a:endParaRPr lang="en-CL" sz="2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77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A4078-E7BB-A936-DC9A-4348A91C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B8D82C5-8C0D-6DAD-2610-7F9F2D1E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22"/>
          <a:stretch>
            <a:fillRect/>
          </a:stretch>
        </p:blipFill>
        <p:spPr>
          <a:xfrm>
            <a:off x="2642565" y="419870"/>
            <a:ext cx="6734452" cy="32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1A86F3-DCB2-90A8-D222-14528F06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09"/>
          <a:stretch>
            <a:fillRect/>
          </a:stretch>
        </p:blipFill>
        <p:spPr>
          <a:xfrm>
            <a:off x="2634392" y="3618000"/>
            <a:ext cx="6750799" cy="324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CE54E2-F092-4F5F-5EC9-3F8293A8CC73}"/>
              </a:ext>
            </a:extLst>
          </p:cNvPr>
          <p:cNvSpPr txBox="1"/>
          <p:nvPr/>
        </p:nvSpPr>
        <p:spPr>
          <a:xfrm>
            <a:off x="2217626" y="41987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C55AE-9566-3639-1FB1-D4E219C630E4}"/>
              </a:ext>
            </a:extLst>
          </p:cNvPr>
          <p:cNvSpPr txBox="1"/>
          <p:nvPr/>
        </p:nvSpPr>
        <p:spPr>
          <a:xfrm>
            <a:off x="2116142" y="36180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097DC-D7F9-C183-55A5-8576A403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61" t="8299" r="34430" b="79028"/>
          <a:stretch>
            <a:fillRect/>
          </a:stretch>
        </p:blipFill>
        <p:spPr>
          <a:xfrm>
            <a:off x="5666025" y="3411"/>
            <a:ext cx="1566250" cy="4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995EF-D698-0625-80FD-A0DAF11E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F4A56-753C-5318-9481-FA966366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94"/>
          <a:stretch>
            <a:fillRect/>
          </a:stretch>
        </p:blipFill>
        <p:spPr>
          <a:xfrm>
            <a:off x="2752656" y="246434"/>
            <a:ext cx="6686687" cy="6611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3702B-9673-B585-0C55-F56630D84876}"/>
              </a:ext>
            </a:extLst>
          </p:cNvPr>
          <p:cNvSpPr txBox="1"/>
          <p:nvPr/>
        </p:nvSpPr>
        <p:spPr>
          <a:xfrm>
            <a:off x="4940872" y="3042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CA3</a:t>
            </a:r>
            <a:endParaRPr lang="en-CL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46661-CD3E-ABE5-B7B8-E04D4AEAA7D6}"/>
              </a:ext>
            </a:extLst>
          </p:cNvPr>
          <p:cNvCxnSpPr/>
          <p:nvPr/>
        </p:nvCxnSpPr>
        <p:spPr>
          <a:xfrm flipV="1">
            <a:off x="5423770" y="3042896"/>
            <a:ext cx="450937" cy="15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CA0347-6077-2CBC-4CA9-0F85B32EB558}"/>
              </a:ext>
            </a:extLst>
          </p:cNvPr>
          <p:cNvCxnSpPr>
            <a:cxnSpLocks/>
          </p:cNvCxnSpPr>
          <p:nvPr/>
        </p:nvCxnSpPr>
        <p:spPr>
          <a:xfrm flipH="1">
            <a:off x="6325644" y="2536520"/>
            <a:ext cx="103379" cy="414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322948-51AD-CD44-91B4-E245BB46CB1A}"/>
              </a:ext>
            </a:extLst>
          </p:cNvPr>
          <p:cNvSpPr txBox="1"/>
          <p:nvPr/>
        </p:nvSpPr>
        <p:spPr>
          <a:xfrm>
            <a:off x="6202008" y="22486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CA1</a:t>
            </a:r>
            <a:endParaRPr lang="en-CL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67BB9-EA9C-4071-602A-D1E5257ADEFA}"/>
              </a:ext>
            </a:extLst>
          </p:cNvPr>
          <p:cNvSpPr txBox="1"/>
          <p:nvPr/>
        </p:nvSpPr>
        <p:spPr>
          <a:xfrm>
            <a:off x="6895935" y="300244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CA6</a:t>
            </a:r>
            <a:endParaRPr lang="en-CL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4CC0D5-AF3B-7989-5C48-641002BB41FC}"/>
              </a:ext>
            </a:extLst>
          </p:cNvPr>
          <p:cNvCxnSpPr>
            <a:cxnSpLocks/>
          </p:cNvCxnSpPr>
          <p:nvPr/>
        </p:nvCxnSpPr>
        <p:spPr>
          <a:xfrm flipH="1" flipV="1">
            <a:off x="6473877" y="3072964"/>
            <a:ext cx="475581" cy="9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603360-F25F-497B-CD99-1A51BC9271E2}"/>
              </a:ext>
            </a:extLst>
          </p:cNvPr>
          <p:cNvCxnSpPr>
            <a:cxnSpLocks/>
          </p:cNvCxnSpPr>
          <p:nvPr/>
        </p:nvCxnSpPr>
        <p:spPr>
          <a:xfrm flipV="1">
            <a:off x="6532323" y="3477200"/>
            <a:ext cx="103533" cy="341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AF5217-8045-AB6E-FF18-4909843AC872}"/>
              </a:ext>
            </a:extLst>
          </p:cNvPr>
          <p:cNvSpPr txBox="1"/>
          <p:nvPr/>
        </p:nvSpPr>
        <p:spPr>
          <a:xfrm>
            <a:off x="6202489" y="381853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DJM</a:t>
            </a:r>
            <a:endParaRPr lang="en-CL" sz="2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412AF7-B903-C21D-C140-884DE8442C10}"/>
              </a:ext>
            </a:extLst>
          </p:cNvPr>
          <p:cNvCxnSpPr>
            <a:cxnSpLocks/>
          </p:cNvCxnSpPr>
          <p:nvPr/>
        </p:nvCxnSpPr>
        <p:spPr>
          <a:xfrm>
            <a:off x="7546932" y="1697276"/>
            <a:ext cx="173049" cy="429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6AE883-8837-35C0-6C8C-4633FD7BB4FB}"/>
              </a:ext>
            </a:extLst>
          </p:cNvPr>
          <p:cNvSpPr txBox="1"/>
          <p:nvPr/>
        </p:nvSpPr>
        <p:spPr>
          <a:xfrm>
            <a:off x="7351968" y="1409959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BME</a:t>
            </a:r>
            <a:endParaRPr lang="en-CL" sz="2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0EF54-32C9-40F2-486A-1DAE52301F32}"/>
              </a:ext>
            </a:extLst>
          </p:cNvPr>
          <p:cNvSpPr txBox="1"/>
          <p:nvPr/>
        </p:nvSpPr>
        <p:spPr>
          <a:xfrm>
            <a:off x="7992149" y="431308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</a:t>
            </a:r>
            <a:endParaRPr lang="en-CL" sz="2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1BDB2A-B2A8-D602-A3FB-825D7D81719D}"/>
              </a:ext>
            </a:extLst>
          </p:cNvPr>
          <p:cNvCxnSpPr>
            <a:cxnSpLocks/>
          </p:cNvCxnSpPr>
          <p:nvPr/>
        </p:nvCxnSpPr>
        <p:spPr>
          <a:xfrm flipH="1" flipV="1">
            <a:off x="7719981" y="4264253"/>
            <a:ext cx="378096" cy="97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7FB4A-2948-70BE-2A81-30D7A384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3258000"/>
            <a:ext cx="504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2E024-3EA1-ECD3-D8B7-6C85D42D32E2}"/>
              </a:ext>
            </a:extLst>
          </p:cNvPr>
          <p:cNvSpPr txBox="1"/>
          <p:nvPr/>
        </p:nvSpPr>
        <p:spPr>
          <a:xfrm>
            <a:off x="3320962" y="27237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29F96-A9A2-304E-EB82-07E771D91147}"/>
              </a:ext>
            </a:extLst>
          </p:cNvPr>
          <p:cNvSpPr txBox="1"/>
          <p:nvPr/>
        </p:nvSpPr>
        <p:spPr>
          <a:xfrm>
            <a:off x="3325915" y="2712661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D3A35-097E-DEBE-9C5F-010A13B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29" y="80101"/>
            <a:ext cx="4745084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0F04-DF9F-A8D1-90CD-CD411780C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CF95D0-B41A-B753-C6E0-B55598D23BCA}"/>
              </a:ext>
            </a:extLst>
          </p:cNvPr>
          <p:cNvGrpSpPr/>
          <p:nvPr/>
        </p:nvGrpSpPr>
        <p:grpSpPr>
          <a:xfrm>
            <a:off x="3023627" y="0"/>
            <a:ext cx="6048000" cy="4930545"/>
            <a:chOff x="48000" y="658455"/>
            <a:chExt cx="6048000" cy="49305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0451EE-A0BC-C656-D0DF-DA149CF29257}"/>
                </a:ext>
              </a:extLst>
            </p:cNvPr>
            <p:cNvGrpSpPr/>
            <p:nvPr/>
          </p:nvGrpSpPr>
          <p:grpSpPr>
            <a:xfrm>
              <a:off x="48000" y="1269000"/>
              <a:ext cx="6048000" cy="4320000"/>
              <a:chOff x="48000" y="1269000"/>
              <a:chExt cx="6048000" cy="43200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FC77ACA-5C21-7AB1-427D-0BABD6199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00" y="1269000"/>
                <a:ext cx="6048000" cy="432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3AA147-54B1-C889-C7A1-9C8DA3A8BCE9}"/>
                  </a:ext>
                </a:extLst>
              </p:cNvPr>
              <p:cNvSpPr txBox="1"/>
              <p:nvPr/>
            </p:nvSpPr>
            <p:spPr>
              <a:xfrm>
                <a:off x="1737360" y="4328160"/>
                <a:ext cx="14918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L" sz="1400" b="1" dirty="0">
                    <a:solidFill>
                      <a:srgbClr val="FF0000"/>
                    </a:solidFill>
                  </a:rPr>
                  <a:t>subset selected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A56C6A-9005-633F-FFD9-97EDB0A4AE13}"/>
                </a:ext>
              </a:extLst>
            </p:cNvPr>
            <p:cNvSpPr txBox="1"/>
            <p:nvPr/>
          </p:nvSpPr>
          <p:spPr>
            <a:xfrm>
              <a:off x="140882" y="658455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4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8318-27EF-64E9-A6C5-D1BD5BA9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D49E4E-047D-5AC5-7BF9-E1C74E7329DF}"/>
              </a:ext>
            </a:extLst>
          </p:cNvPr>
          <p:cNvGrpSpPr/>
          <p:nvPr/>
        </p:nvGrpSpPr>
        <p:grpSpPr>
          <a:xfrm>
            <a:off x="2692400" y="0"/>
            <a:ext cx="6048000" cy="4961025"/>
            <a:chOff x="6096000" y="658455"/>
            <a:chExt cx="6048000" cy="496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E90760-681E-5843-31B3-46C32E7EB008}"/>
                </a:ext>
              </a:extLst>
            </p:cNvPr>
            <p:cNvGrpSpPr/>
            <p:nvPr/>
          </p:nvGrpSpPr>
          <p:grpSpPr>
            <a:xfrm>
              <a:off x="6096000" y="1299480"/>
              <a:ext cx="6048000" cy="4320000"/>
              <a:chOff x="6096000" y="1299480"/>
              <a:chExt cx="6048000" cy="43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C428B6A-DF1F-29B8-943C-C8F1BBB5A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299480"/>
                <a:ext cx="6048000" cy="432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20013-2B0F-D47F-6D8A-C0C0599F5EF6}"/>
                  </a:ext>
                </a:extLst>
              </p:cNvPr>
              <p:cNvSpPr txBox="1"/>
              <p:nvPr/>
            </p:nvSpPr>
            <p:spPr>
              <a:xfrm>
                <a:off x="7142480" y="3667760"/>
                <a:ext cx="14918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L" sz="1400" b="1" dirty="0">
                    <a:solidFill>
                      <a:srgbClr val="FF0000"/>
                    </a:solidFill>
                  </a:rPr>
                  <a:t>subset selected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D71A7-97D1-EC43-D46E-37BB9A98CC00}"/>
                </a:ext>
              </a:extLst>
            </p:cNvPr>
            <p:cNvSpPr txBox="1"/>
            <p:nvPr/>
          </p:nvSpPr>
          <p:spPr>
            <a:xfrm>
              <a:off x="6363755" y="658455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4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4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DD67-4CE4-DFAF-D05C-DEA429E9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44848-A081-3FDC-45B8-F993A15D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0" y="304800"/>
            <a:ext cx="2998290" cy="21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38751-F211-7DFA-DFF9-905744A1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84" y="511800"/>
            <a:ext cx="2227632" cy="18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0B880-A4A2-D23C-89CA-C3AD8D07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50" y="0"/>
            <a:ext cx="3520630" cy="29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A8855-8106-CB12-FDD9-8F52EDF4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39" r="10228"/>
          <a:stretch>
            <a:fillRect/>
          </a:stretch>
        </p:blipFill>
        <p:spPr>
          <a:xfrm>
            <a:off x="0" y="3112796"/>
            <a:ext cx="3467100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B2E06-ED56-18EA-586A-397DFED09B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002" t="2550"/>
          <a:stretch>
            <a:fillRect/>
          </a:stretch>
        </p:blipFill>
        <p:spPr>
          <a:xfrm>
            <a:off x="8115303" y="3204597"/>
            <a:ext cx="3651525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A8F89-FF4A-52A3-1427-07784DDA3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97"/>
          <a:stretch>
            <a:fillRect/>
          </a:stretch>
        </p:blipFill>
        <p:spPr>
          <a:xfrm>
            <a:off x="4009920" y="2898000"/>
            <a:ext cx="3562558" cy="3960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67B648-6BC3-D4C0-B60E-BB1AB7479BFE}"/>
              </a:ext>
            </a:extLst>
          </p:cNvPr>
          <p:cNvCxnSpPr>
            <a:cxnSpLocks/>
          </p:cNvCxnSpPr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E0C4E5-9335-A8A6-C624-8A396C139864}"/>
              </a:ext>
            </a:extLst>
          </p:cNvPr>
          <p:cNvSpPr txBox="1"/>
          <p:nvPr/>
        </p:nvSpPr>
        <p:spPr>
          <a:xfrm>
            <a:off x="213772" y="5013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6433D-880B-7CD6-331F-7BA82F591891}"/>
              </a:ext>
            </a:extLst>
          </p:cNvPr>
          <p:cNvSpPr txBox="1"/>
          <p:nvPr/>
        </p:nvSpPr>
        <p:spPr>
          <a:xfrm>
            <a:off x="8388350" y="3093699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B7D46-80DC-7278-2AB4-BDB2F57EA159}"/>
              </a:ext>
            </a:extLst>
          </p:cNvPr>
          <p:cNvSpPr txBox="1"/>
          <p:nvPr/>
        </p:nvSpPr>
        <p:spPr>
          <a:xfrm>
            <a:off x="4727146" y="30937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F540C-9AB5-CF58-3B96-DF81D715BB1D}"/>
              </a:ext>
            </a:extLst>
          </p:cNvPr>
          <p:cNvSpPr txBox="1"/>
          <p:nvPr/>
        </p:nvSpPr>
        <p:spPr>
          <a:xfrm>
            <a:off x="213772" y="3097599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CCF88A-5F55-6C37-692E-BE79A55D98DA}"/>
              </a:ext>
            </a:extLst>
          </p:cNvPr>
          <p:cNvSpPr txBox="1"/>
          <p:nvPr/>
        </p:nvSpPr>
        <p:spPr>
          <a:xfrm>
            <a:off x="8214826" y="2973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D1393-4A0D-6FA3-0FDE-BF962882EDAD}"/>
              </a:ext>
            </a:extLst>
          </p:cNvPr>
          <p:cNvSpPr txBox="1"/>
          <p:nvPr/>
        </p:nvSpPr>
        <p:spPr>
          <a:xfrm>
            <a:off x="4727146" y="2973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2BA9C0-6116-DE88-4E1C-09E854FAAF5F}"/>
              </a:ext>
            </a:extLst>
          </p:cNvPr>
          <p:cNvSpPr txBox="1"/>
          <p:nvPr/>
        </p:nvSpPr>
        <p:spPr>
          <a:xfrm>
            <a:off x="1559028" y="232533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AHA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C8EE3-5308-2AF9-7048-CCC075DFD21C}"/>
              </a:ext>
            </a:extLst>
          </p:cNvPr>
          <p:cNvSpPr txBox="1"/>
          <p:nvPr/>
        </p:nvSpPr>
        <p:spPr>
          <a:xfrm>
            <a:off x="5743678" y="22830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C4160-65CF-F8DB-DEA2-CC0FC2807944}"/>
              </a:ext>
            </a:extLst>
          </p:cNvPr>
          <p:cNvSpPr txBox="1"/>
          <p:nvPr/>
        </p:nvSpPr>
        <p:spPr>
          <a:xfrm>
            <a:off x="10843818" y="224028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DJM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9CE7C9-9CCA-8FA3-9528-DBB2DECF95B1}"/>
              </a:ext>
            </a:extLst>
          </p:cNvPr>
          <p:cNvSpPr txBox="1"/>
          <p:nvPr/>
        </p:nvSpPr>
        <p:spPr>
          <a:xfrm>
            <a:off x="10397855" y="627152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CA6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E0264-140D-018D-F42A-09013124BF45}"/>
              </a:ext>
            </a:extLst>
          </p:cNvPr>
          <p:cNvSpPr txBox="1"/>
          <p:nvPr/>
        </p:nvSpPr>
        <p:spPr>
          <a:xfrm>
            <a:off x="6210606" y="621376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CA3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DAA87-7A27-4AAB-BD36-1223B7C46CA6}"/>
              </a:ext>
            </a:extLst>
          </p:cNvPr>
          <p:cNvSpPr txBox="1"/>
          <p:nvPr/>
        </p:nvSpPr>
        <p:spPr>
          <a:xfrm>
            <a:off x="1009956" y="615661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CA1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B3E8F1-B071-32B1-94C2-7FCC90F9D2AE}"/>
              </a:ext>
            </a:extLst>
          </p:cNvPr>
          <p:cNvCxnSpPr>
            <a:cxnSpLocks/>
          </p:cNvCxnSpPr>
          <p:nvPr/>
        </p:nvCxnSpPr>
        <p:spPr>
          <a:xfrm flipH="1">
            <a:off x="3855109" y="0"/>
            <a:ext cx="10574" cy="68580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DA3718-3CA3-93CF-DBD1-E719419929FB}"/>
              </a:ext>
            </a:extLst>
          </p:cNvPr>
          <p:cNvCxnSpPr>
            <a:cxnSpLocks/>
          </p:cNvCxnSpPr>
          <p:nvPr/>
        </p:nvCxnSpPr>
        <p:spPr>
          <a:xfrm flipH="1">
            <a:off x="7773727" y="0"/>
            <a:ext cx="10574" cy="68580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4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2511E-5824-AC0D-8BCF-6661980B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4D12DB1-2FF7-9C30-5EC1-F7A91681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83"/>
          <a:stretch>
            <a:fillRect/>
          </a:stretch>
        </p:blipFill>
        <p:spPr>
          <a:xfrm>
            <a:off x="8163200" y="4314907"/>
            <a:ext cx="3629499" cy="21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66462F9-0A87-6318-8440-E51424B1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65"/>
          <a:stretch>
            <a:fillRect/>
          </a:stretch>
        </p:blipFill>
        <p:spPr>
          <a:xfrm>
            <a:off x="374049" y="4341023"/>
            <a:ext cx="3620050" cy="21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D7B7CE-2A79-371D-8B6F-595DD874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683"/>
          <a:stretch>
            <a:fillRect/>
          </a:stretch>
        </p:blipFill>
        <p:spPr>
          <a:xfrm>
            <a:off x="4262942" y="4316901"/>
            <a:ext cx="3629499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1E7E8-53BC-2FF6-43EB-3B7DC3B440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789"/>
          <a:stretch>
            <a:fillRect/>
          </a:stretch>
        </p:blipFill>
        <p:spPr>
          <a:xfrm>
            <a:off x="8158590" y="41805"/>
            <a:ext cx="3634109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10835-B6FF-4393-769E-2FCADD811B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789"/>
          <a:stretch>
            <a:fillRect/>
          </a:stretch>
        </p:blipFill>
        <p:spPr>
          <a:xfrm>
            <a:off x="4274537" y="41805"/>
            <a:ext cx="363411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2A190-5556-4E07-960C-92205401D2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789"/>
          <a:stretch>
            <a:fillRect/>
          </a:stretch>
        </p:blipFill>
        <p:spPr>
          <a:xfrm>
            <a:off x="389957" y="41805"/>
            <a:ext cx="363411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3B71B-9FFB-78AF-F5AE-5B03F78A85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789"/>
          <a:stretch>
            <a:fillRect/>
          </a:stretch>
        </p:blipFill>
        <p:spPr>
          <a:xfrm>
            <a:off x="370910" y="2199122"/>
            <a:ext cx="3634107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947BEE-8D4D-F8E8-A724-5204560A54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6789"/>
          <a:stretch>
            <a:fillRect/>
          </a:stretch>
        </p:blipFill>
        <p:spPr>
          <a:xfrm>
            <a:off x="4266774" y="2201805"/>
            <a:ext cx="3634107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F3084C-72A6-BDBA-CB9E-830BA9D3F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6788"/>
          <a:stretch>
            <a:fillRect/>
          </a:stretch>
        </p:blipFill>
        <p:spPr>
          <a:xfrm>
            <a:off x="8172639" y="2201805"/>
            <a:ext cx="3634106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F8A47-573C-8004-32D5-1FA2A0CCF555}"/>
              </a:ext>
            </a:extLst>
          </p:cNvPr>
          <p:cNvSpPr txBox="1"/>
          <p:nvPr/>
        </p:nvSpPr>
        <p:spPr>
          <a:xfrm rot="5400000">
            <a:off x="11683607" y="84695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AHA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0EE54-6B51-E871-DBA4-64223B4265DB}"/>
              </a:ext>
            </a:extLst>
          </p:cNvPr>
          <p:cNvSpPr txBox="1"/>
          <p:nvPr/>
        </p:nvSpPr>
        <p:spPr>
          <a:xfrm rot="5400000">
            <a:off x="11694509" y="2936077"/>
            <a:ext cx="61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DJM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DC1A5-B5D1-D453-2ABF-77E0AA7DBE8B}"/>
              </a:ext>
            </a:extLst>
          </p:cNvPr>
          <p:cNvSpPr txBox="1"/>
          <p:nvPr/>
        </p:nvSpPr>
        <p:spPr>
          <a:xfrm rot="5400000">
            <a:off x="11682567" y="503081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BME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C1DD85-4D9E-E094-5B7C-79AF89CCB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11063" y="162092"/>
            <a:ext cx="965292" cy="284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2108A3-F71A-C161-C956-094E17DC5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736963" y="2368631"/>
            <a:ext cx="965292" cy="284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939DFE-B889-6B07-7980-FD62A8877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11063" y="2371099"/>
            <a:ext cx="965292" cy="284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5CA386-3209-AA53-10B7-2EB4F7E1DCE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480901" y="197184"/>
            <a:ext cx="965292" cy="284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F73958-5D01-9399-38FD-178F6FEF08F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595071" y="162092"/>
            <a:ext cx="965292" cy="284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1AF20B-3913-E4C8-EAEE-7655EDC07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11063" y="4479407"/>
            <a:ext cx="965292" cy="284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D368C6-8D1F-2BAE-F846-4D46FC2E6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480901" y="4535061"/>
            <a:ext cx="965292" cy="284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61646B-0E0A-0F63-141B-9FF0FF6D31E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595071" y="4512210"/>
            <a:ext cx="965292" cy="284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FA6AB3-FDDC-36BF-B1A8-199D7412C07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574698" y="2378943"/>
            <a:ext cx="965292" cy="2841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FE4973-6C31-51CA-A978-13C8337D7704}"/>
              </a:ext>
            </a:extLst>
          </p:cNvPr>
          <p:cNvSpPr txBox="1"/>
          <p:nvPr/>
        </p:nvSpPr>
        <p:spPr>
          <a:xfrm>
            <a:off x="125396" y="-3991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1C49D5-CFA4-EF58-7220-4230444A5D43}"/>
              </a:ext>
            </a:extLst>
          </p:cNvPr>
          <p:cNvSpPr txBox="1"/>
          <p:nvPr/>
        </p:nvSpPr>
        <p:spPr>
          <a:xfrm>
            <a:off x="3976944" y="211668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D20B35-88C2-9F87-DDD9-B28FB5464D78}"/>
              </a:ext>
            </a:extLst>
          </p:cNvPr>
          <p:cNvSpPr txBox="1"/>
          <p:nvPr/>
        </p:nvSpPr>
        <p:spPr>
          <a:xfrm>
            <a:off x="75752" y="206250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FFF14E-1529-A1F2-19FC-FFBC713CB091}"/>
              </a:ext>
            </a:extLst>
          </p:cNvPr>
          <p:cNvSpPr txBox="1"/>
          <p:nvPr/>
        </p:nvSpPr>
        <p:spPr>
          <a:xfrm>
            <a:off x="75752" y="430422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97EA8D-B5B2-1E75-1510-32F2B33EA438}"/>
              </a:ext>
            </a:extLst>
          </p:cNvPr>
          <p:cNvSpPr txBox="1"/>
          <p:nvPr/>
        </p:nvSpPr>
        <p:spPr>
          <a:xfrm>
            <a:off x="7970825" y="213779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304F85-D0A5-ECF9-6E6A-360E78D24603}"/>
              </a:ext>
            </a:extLst>
          </p:cNvPr>
          <p:cNvSpPr txBox="1"/>
          <p:nvPr/>
        </p:nvSpPr>
        <p:spPr>
          <a:xfrm>
            <a:off x="7903552" y="42559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81A347-BFA2-A4E9-4B9C-241E4C95C06E}"/>
              </a:ext>
            </a:extLst>
          </p:cNvPr>
          <p:cNvSpPr txBox="1"/>
          <p:nvPr/>
        </p:nvSpPr>
        <p:spPr>
          <a:xfrm>
            <a:off x="3990298" y="428137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4341A-9FAE-97C1-90F3-BCF5221E7803}"/>
              </a:ext>
            </a:extLst>
          </p:cNvPr>
          <p:cNvSpPr txBox="1"/>
          <p:nvPr/>
        </p:nvSpPr>
        <p:spPr>
          <a:xfrm>
            <a:off x="7903552" y="814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63C5D4-91E7-79A4-5AA3-C1A47E660FE7}"/>
              </a:ext>
            </a:extLst>
          </p:cNvPr>
          <p:cNvSpPr txBox="1"/>
          <p:nvPr/>
        </p:nvSpPr>
        <p:spPr>
          <a:xfrm>
            <a:off x="3994099" y="-33649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6555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0FBE-D71B-46B5-67D3-2D6AD551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AD920-68EA-AC7D-0220-8E158889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68"/>
          <a:stretch>
            <a:fillRect/>
          </a:stretch>
        </p:blipFill>
        <p:spPr>
          <a:xfrm>
            <a:off x="412750" y="31750"/>
            <a:ext cx="3624506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72FD7-C815-962B-C555-52B112F9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68"/>
          <a:stretch>
            <a:fillRect/>
          </a:stretch>
        </p:blipFill>
        <p:spPr>
          <a:xfrm>
            <a:off x="4283105" y="31749"/>
            <a:ext cx="3624505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50B3E8-BBE1-2CDE-4DD3-53EECA6658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568"/>
          <a:stretch>
            <a:fillRect/>
          </a:stretch>
        </p:blipFill>
        <p:spPr>
          <a:xfrm>
            <a:off x="8160001" y="34293"/>
            <a:ext cx="3624503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4AC63-4B00-A39F-D676-8EC55278C5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568"/>
          <a:stretch>
            <a:fillRect/>
          </a:stretch>
        </p:blipFill>
        <p:spPr>
          <a:xfrm>
            <a:off x="409855" y="2196859"/>
            <a:ext cx="3624503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B2B86-21E2-BF5B-3DDD-0449D76A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568"/>
          <a:stretch>
            <a:fillRect/>
          </a:stretch>
        </p:blipFill>
        <p:spPr>
          <a:xfrm>
            <a:off x="4289455" y="2183127"/>
            <a:ext cx="3624503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82EF48-D822-7516-4C3C-F5E7C589C8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568"/>
          <a:stretch>
            <a:fillRect/>
          </a:stretch>
        </p:blipFill>
        <p:spPr>
          <a:xfrm>
            <a:off x="8160000" y="2189477"/>
            <a:ext cx="3624502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6C21CD-67B4-DDFE-7C7D-67D7789F05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568"/>
          <a:stretch>
            <a:fillRect/>
          </a:stretch>
        </p:blipFill>
        <p:spPr>
          <a:xfrm>
            <a:off x="407877" y="4358402"/>
            <a:ext cx="362450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5F28C4-D9A8-5C58-5B48-2AD775ECA6C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6568"/>
          <a:stretch>
            <a:fillRect/>
          </a:stretch>
        </p:blipFill>
        <p:spPr>
          <a:xfrm>
            <a:off x="4282950" y="4329712"/>
            <a:ext cx="36245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B3DF73-BC1B-A856-8577-EEF1B97FE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6568"/>
          <a:stretch>
            <a:fillRect/>
          </a:stretch>
        </p:blipFill>
        <p:spPr>
          <a:xfrm>
            <a:off x="8152210" y="4355112"/>
            <a:ext cx="3624500" cy="21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E87D13-9151-E675-744C-5BE3F2900585}"/>
              </a:ext>
            </a:extLst>
          </p:cNvPr>
          <p:cNvSpPr txBox="1"/>
          <p:nvPr/>
        </p:nvSpPr>
        <p:spPr>
          <a:xfrm rot="5400000">
            <a:off x="11696592" y="846954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CA1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E0AA8-4AD8-E4D7-167B-EF2B2CA148CD}"/>
              </a:ext>
            </a:extLst>
          </p:cNvPr>
          <p:cNvSpPr txBox="1"/>
          <p:nvPr/>
        </p:nvSpPr>
        <p:spPr>
          <a:xfrm rot="5400000">
            <a:off x="11696593" y="2936077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CA3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FE70B-3888-5A98-6257-7DF49CA1AA2C}"/>
              </a:ext>
            </a:extLst>
          </p:cNvPr>
          <p:cNvSpPr txBox="1"/>
          <p:nvPr/>
        </p:nvSpPr>
        <p:spPr>
          <a:xfrm rot="5400000">
            <a:off x="11701162" y="5030810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CA6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FCAF40-6239-80B9-5EBC-3625E78E2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489813" y="4505303"/>
            <a:ext cx="965292" cy="284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149BD4-12C5-C41B-93E3-B1465AF0D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489813" y="2367339"/>
            <a:ext cx="965292" cy="284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1191F-E180-2154-D087-F282530AD5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8489813" y="152470"/>
            <a:ext cx="965292" cy="284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065E6D-A042-F046-5A50-BBA9B0A383F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644355" y="4505303"/>
            <a:ext cx="965292" cy="284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DBBD2B-29D7-CCD4-6E38-16CBFA760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648018" y="2367340"/>
            <a:ext cx="965292" cy="284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45AEA1-7E68-ED1B-FC99-BF08D40D0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09158" y="4540313"/>
            <a:ext cx="965292" cy="284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1A8406-0FED-8025-1B9E-F83EE02530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09158" y="2371893"/>
            <a:ext cx="965292" cy="2841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EC9945-5185-01FA-D558-BD76E33FAEE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709158" y="152470"/>
            <a:ext cx="965292" cy="284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784D02-D0CA-7669-BF2F-3076B606524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526" t="7909" r="37990" b="84885"/>
          <a:stretch>
            <a:fillRect/>
          </a:stretch>
        </p:blipFill>
        <p:spPr>
          <a:xfrm>
            <a:off x="4654413" y="152471"/>
            <a:ext cx="965292" cy="2841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E6DE10A-A23A-1E25-ED63-60226FE1DE6A}"/>
              </a:ext>
            </a:extLst>
          </p:cNvPr>
          <p:cNvSpPr txBox="1"/>
          <p:nvPr/>
        </p:nvSpPr>
        <p:spPr>
          <a:xfrm>
            <a:off x="125396" y="-3991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488425-9F6A-7A2C-1239-0BB9AFBB2680}"/>
              </a:ext>
            </a:extLst>
          </p:cNvPr>
          <p:cNvSpPr txBox="1"/>
          <p:nvPr/>
        </p:nvSpPr>
        <p:spPr>
          <a:xfrm>
            <a:off x="3976944" y="211668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425FAE-FFF8-3FA6-E416-85BFD20B725A}"/>
              </a:ext>
            </a:extLst>
          </p:cNvPr>
          <p:cNvSpPr txBox="1"/>
          <p:nvPr/>
        </p:nvSpPr>
        <p:spPr>
          <a:xfrm>
            <a:off x="75752" y="206250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4649B-448F-B9DA-2B62-6AAB4B7E2349}"/>
              </a:ext>
            </a:extLst>
          </p:cNvPr>
          <p:cNvSpPr txBox="1"/>
          <p:nvPr/>
        </p:nvSpPr>
        <p:spPr>
          <a:xfrm>
            <a:off x="75752" y="430422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0053AF-5997-C851-9F0E-0BDE2BED0A07}"/>
              </a:ext>
            </a:extLst>
          </p:cNvPr>
          <p:cNvSpPr txBox="1"/>
          <p:nvPr/>
        </p:nvSpPr>
        <p:spPr>
          <a:xfrm>
            <a:off x="7898068" y="213650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92CAD5-30F2-1527-7427-A89D0A4338F1}"/>
              </a:ext>
            </a:extLst>
          </p:cNvPr>
          <p:cNvSpPr txBox="1"/>
          <p:nvPr/>
        </p:nvSpPr>
        <p:spPr>
          <a:xfrm>
            <a:off x="7940293" y="427492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5CBAE3-B3DF-A9AB-8E0E-98E256850908}"/>
              </a:ext>
            </a:extLst>
          </p:cNvPr>
          <p:cNvSpPr txBox="1"/>
          <p:nvPr/>
        </p:nvSpPr>
        <p:spPr>
          <a:xfrm>
            <a:off x="3990298" y="428137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9A0E52-B8F5-3BBA-1D7F-ABD51D245817}"/>
              </a:ext>
            </a:extLst>
          </p:cNvPr>
          <p:cNvSpPr txBox="1"/>
          <p:nvPr/>
        </p:nvSpPr>
        <p:spPr>
          <a:xfrm>
            <a:off x="7862802" y="-1738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6960CC-D69E-A883-79B9-1D9B9704E1E6}"/>
              </a:ext>
            </a:extLst>
          </p:cNvPr>
          <p:cNvSpPr txBox="1"/>
          <p:nvPr/>
        </p:nvSpPr>
        <p:spPr>
          <a:xfrm>
            <a:off x="3994099" y="-33649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7945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6E46-41D7-2807-E8C3-1806940F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25EE3-9D13-E042-3E16-892275E5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25"/>
          <a:stretch>
            <a:fillRect/>
          </a:stretch>
        </p:blipFill>
        <p:spPr>
          <a:xfrm>
            <a:off x="2760946" y="839242"/>
            <a:ext cx="6335828" cy="28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786579-C1F4-5BE6-F6EA-54A2E1FC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725"/>
          <a:stretch>
            <a:fillRect/>
          </a:stretch>
        </p:blipFill>
        <p:spPr>
          <a:xfrm>
            <a:off x="2760946" y="3825932"/>
            <a:ext cx="6335825" cy="28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1F114-19E2-AE97-56F7-9EBBBACB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74" t="8082" r="35037" b="78435"/>
          <a:stretch>
            <a:fillRect/>
          </a:stretch>
        </p:blipFill>
        <p:spPr>
          <a:xfrm>
            <a:off x="5117797" y="318146"/>
            <a:ext cx="1622121" cy="521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7D95E-576C-9CCA-2C37-1C06B11D5A20}"/>
              </a:ext>
            </a:extLst>
          </p:cNvPr>
          <p:cNvSpPr txBox="1"/>
          <p:nvPr/>
        </p:nvSpPr>
        <p:spPr>
          <a:xfrm>
            <a:off x="2660077" y="3829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6FEC8-B4A8-8FF5-B6F8-70525E78ABBD}"/>
              </a:ext>
            </a:extLst>
          </p:cNvPr>
          <p:cNvSpPr txBox="1"/>
          <p:nvPr/>
        </p:nvSpPr>
        <p:spPr>
          <a:xfrm>
            <a:off x="2660077" y="34290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71264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7D4D-F316-A17E-6B71-6CA60185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DBAA0-A9F3-DEE0-8CBA-A94B9802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01" t="4441" r="42351" b="86750"/>
          <a:stretch>
            <a:fillRect/>
          </a:stretch>
        </p:blipFill>
        <p:spPr>
          <a:xfrm>
            <a:off x="5742914" y="292148"/>
            <a:ext cx="1131305" cy="57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3C137-C976-F30E-E8A3-0ECBC1CF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68" y="805852"/>
            <a:ext cx="1063506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1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109</Words>
  <Application>Microsoft Macintosh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M. Bustos Guajardo</dc:creator>
  <cp:lastModifiedBy>Daniel M. Bustos Guajardo</cp:lastModifiedBy>
  <cp:revision>25</cp:revision>
  <dcterms:created xsi:type="dcterms:W3CDTF">2025-10-04T14:25:26Z</dcterms:created>
  <dcterms:modified xsi:type="dcterms:W3CDTF">2025-10-16T14:23:18Z</dcterms:modified>
</cp:coreProperties>
</file>